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7" r:id="rId4"/>
    <p:sldId id="259" r:id="rId5"/>
    <p:sldId id="298" r:id="rId6"/>
    <p:sldId id="29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4" r:id="rId35"/>
    <p:sldId id="296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556155-E993-4E69-8D70-C86B03A3CA55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B5F49DF8-C287-4E3E-9493-23F7AAB5BFBB}">
      <dgm:prSet custT="1"/>
      <dgm:spPr>
        <a:solidFill>
          <a:schemeClr val="accent2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es-CO" sz="4000" b="1" dirty="0" smtClean="0"/>
            <a:t>Génesis 3:6</a:t>
          </a:r>
          <a:endParaRPr lang="es-CO" sz="4000" b="1" dirty="0"/>
        </a:p>
      </dgm:t>
    </dgm:pt>
    <dgm:pt modelId="{1F33FA6D-0C9F-4F1F-9EFA-EDBF7602D6B4}" type="parTrans" cxnId="{D10D946E-2345-4194-8AA3-86EC3DA767E5}">
      <dgm:prSet/>
      <dgm:spPr/>
      <dgm:t>
        <a:bodyPr/>
        <a:lstStyle/>
        <a:p>
          <a:endParaRPr lang="es-CO"/>
        </a:p>
      </dgm:t>
    </dgm:pt>
    <dgm:pt modelId="{AE357A7B-EBBB-4A45-BC54-3825C047A202}" type="sibTrans" cxnId="{D10D946E-2345-4194-8AA3-86EC3DA767E5}">
      <dgm:prSet/>
      <dgm:spPr/>
      <dgm:t>
        <a:bodyPr/>
        <a:lstStyle/>
        <a:p>
          <a:endParaRPr lang="es-CO"/>
        </a:p>
      </dgm:t>
    </dgm:pt>
    <dgm:pt modelId="{EF565585-1AC1-4AEE-90E0-BC78F0E05B3F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es-CO" sz="3200" b="1" dirty="0" smtClean="0"/>
            <a:t>Adán y Eva DESOBEDECEN y DESTRUYEN su comunicación con Dios</a:t>
          </a:r>
          <a:endParaRPr lang="es-CO" sz="3200" b="1" dirty="0"/>
        </a:p>
      </dgm:t>
    </dgm:pt>
    <dgm:pt modelId="{8209DF58-A2EB-4ADD-B863-665EDDAE7B9F}" type="parTrans" cxnId="{3D264E6B-0E3F-41EE-BF94-016FD809F1EA}">
      <dgm:prSet/>
      <dgm:spPr/>
      <dgm:t>
        <a:bodyPr/>
        <a:lstStyle/>
        <a:p>
          <a:endParaRPr lang="es-CO"/>
        </a:p>
      </dgm:t>
    </dgm:pt>
    <dgm:pt modelId="{AF6826E2-9B9B-472C-AB1C-F39439FBD4FC}" type="sibTrans" cxnId="{3D264E6B-0E3F-41EE-BF94-016FD809F1EA}">
      <dgm:prSet/>
      <dgm:spPr/>
      <dgm:t>
        <a:bodyPr/>
        <a:lstStyle/>
        <a:p>
          <a:endParaRPr lang="es-CO"/>
        </a:p>
      </dgm:t>
    </dgm:pt>
    <dgm:pt modelId="{B4183C0B-3B88-4E83-BA07-0806C9830ABD}" type="pres">
      <dgm:prSet presAssocID="{2C556155-E993-4E69-8D70-C86B03A3CA55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BE605549-ABEC-40FA-9532-FD94269168DA}" type="pres">
      <dgm:prSet presAssocID="{2C556155-E993-4E69-8D70-C86B03A3CA55}" presName="pyramid" presStyleLbl="node1" presStyleIdx="0" presStyleCnt="1"/>
      <dgm:spPr>
        <a:solidFill>
          <a:srgbClr val="00B050"/>
        </a:solidFill>
      </dgm:spPr>
    </dgm:pt>
    <dgm:pt modelId="{8272D488-B66D-4C2B-8631-ED193712B3CA}" type="pres">
      <dgm:prSet presAssocID="{2C556155-E993-4E69-8D70-C86B03A3CA55}" presName="theList" presStyleCnt="0"/>
      <dgm:spPr/>
    </dgm:pt>
    <dgm:pt modelId="{738C76A3-5523-4083-849D-98AB917904A4}" type="pres">
      <dgm:prSet presAssocID="{B5F49DF8-C287-4E3E-9493-23F7AAB5BFBB}" presName="aNode" presStyleLbl="fgAcc1" presStyleIdx="0" presStyleCnt="2" custScaleX="14616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FBCC47E-BDA7-4A89-AD3B-841C31A36042}" type="pres">
      <dgm:prSet presAssocID="{B5F49DF8-C287-4E3E-9493-23F7AAB5BFBB}" presName="aSpace" presStyleCnt="0"/>
      <dgm:spPr/>
    </dgm:pt>
    <dgm:pt modelId="{9B19D443-0E67-46CB-8781-21EB3E945A54}" type="pres">
      <dgm:prSet presAssocID="{EF565585-1AC1-4AEE-90E0-BC78F0E05B3F}" presName="aNode" presStyleLbl="fgAcc1" presStyleIdx="1" presStyleCnt="2" custScaleX="19511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8007D99-2972-472B-AED6-6E62BD3A9F0C}" type="pres">
      <dgm:prSet presAssocID="{EF565585-1AC1-4AEE-90E0-BC78F0E05B3F}" presName="aSpace" presStyleCnt="0"/>
      <dgm:spPr/>
    </dgm:pt>
  </dgm:ptLst>
  <dgm:cxnLst>
    <dgm:cxn modelId="{CC5643BE-C56F-4070-849D-AE998C101B80}" type="presOf" srcId="{2C556155-E993-4E69-8D70-C86B03A3CA55}" destId="{B4183C0B-3B88-4E83-BA07-0806C9830ABD}" srcOrd="0" destOrd="0" presId="urn:microsoft.com/office/officeart/2005/8/layout/pyramid2"/>
    <dgm:cxn modelId="{3D264E6B-0E3F-41EE-BF94-016FD809F1EA}" srcId="{2C556155-E993-4E69-8D70-C86B03A3CA55}" destId="{EF565585-1AC1-4AEE-90E0-BC78F0E05B3F}" srcOrd="1" destOrd="0" parTransId="{8209DF58-A2EB-4ADD-B863-665EDDAE7B9F}" sibTransId="{AF6826E2-9B9B-472C-AB1C-F39439FBD4FC}"/>
    <dgm:cxn modelId="{EBFE8C56-B104-48D2-B8E7-E015F0B6D440}" type="presOf" srcId="{EF565585-1AC1-4AEE-90E0-BC78F0E05B3F}" destId="{9B19D443-0E67-46CB-8781-21EB3E945A54}" srcOrd="0" destOrd="0" presId="urn:microsoft.com/office/officeart/2005/8/layout/pyramid2"/>
    <dgm:cxn modelId="{D10D946E-2345-4194-8AA3-86EC3DA767E5}" srcId="{2C556155-E993-4E69-8D70-C86B03A3CA55}" destId="{B5F49DF8-C287-4E3E-9493-23F7AAB5BFBB}" srcOrd="0" destOrd="0" parTransId="{1F33FA6D-0C9F-4F1F-9EFA-EDBF7602D6B4}" sibTransId="{AE357A7B-EBBB-4A45-BC54-3825C047A202}"/>
    <dgm:cxn modelId="{D3004422-5B07-41EF-965C-FC2D10917E90}" type="presOf" srcId="{B5F49DF8-C287-4E3E-9493-23F7AAB5BFBB}" destId="{738C76A3-5523-4083-849D-98AB917904A4}" srcOrd="0" destOrd="0" presId="urn:microsoft.com/office/officeart/2005/8/layout/pyramid2"/>
    <dgm:cxn modelId="{F2D809A9-6313-48E1-B6F1-64D53C9B4A83}" type="presParOf" srcId="{B4183C0B-3B88-4E83-BA07-0806C9830ABD}" destId="{BE605549-ABEC-40FA-9532-FD94269168DA}" srcOrd="0" destOrd="0" presId="urn:microsoft.com/office/officeart/2005/8/layout/pyramid2"/>
    <dgm:cxn modelId="{46D9BB42-FED2-4CD4-8386-6D84511B341A}" type="presParOf" srcId="{B4183C0B-3B88-4E83-BA07-0806C9830ABD}" destId="{8272D488-B66D-4C2B-8631-ED193712B3CA}" srcOrd="1" destOrd="0" presId="urn:microsoft.com/office/officeart/2005/8/layout/pyramid2"/>
    <dgm:cxn modelId="{9C1B37B7-535C-4BA7-8939-F80DE38A4121}" type="presParOf" srcId="{8272D488-B66D-4C2B-8631-ED193712B3CA}" destId="{738C76A3-5523-4083-849D-98AB917904A4}" srcOrd="0" destOrd="0" presId="urn:microsoft.com/office/officeart/2005/8/layout/pyramid2"/>
    <dgm:cxn modelId="{BBFF5430-987D-43CD-B3F8-25DD9193D307}" type="presParOf" srcId="{8272D488-B66D-4C2B-8631-ED193712B3CA}" destId="{FFBCC47E-BDA7-4A89-AD3B-841C31A36042}" srcOrd="1" destOrd="0" presId="urn:microsoft.com/office/officeart/2005/8/layout/pyramid2"/>
    <dgm:cxn modelId="{5B23CB71-01B6-4C22-9BED-12CBB3EC00AF}" type="presParOf" srcId="{8272D488-B66D-4C2B-8631-ED193712B3CA}" destId="{9B19D443-0E67-46CB-8781-21EB3E945A54}" srcOrd="2" destOrd="0" presId="urn:microsoft.com/office/officeart/2005/8/layout/pyramid2"/>
    <dgm:cxn modelId="{B565F414-E62C-4C2A-8BF4-D48C34C35219}" type="presParOf" srcId="{8272D488-B66D-4C2B-8631-ED193712B3CA}" destId="{C8007D99-2972-472B-AED6-6E62BD3A9F0C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B1DFEF-0543-4456-A902-9232DFEE0D5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678F7751-130A-46F3-B372-EE2E1A851E8C}">
      <dgm:prSet/>
      <dgm:spPr>
        <a:solidFill>
          <a:srgbClr val="002060"/>
        </a:solidFill>
      </dgm:spPr>
      <dgm:t>
        <a:bodyPr/>
        <a:lstStyle/>
        <a:p>
          <a:pPr algn="l" rtl="0"/>
          <a:r>
            <a:rPr lang="es-CO" b="1" i="1" dirty="0" smtClean="0">
              <a:solidFill>
                <a:srgbClr val="FFFF00"/>
              </a:solidFill>
              <a:latin typeface="Baskerville Old Face" pitchFamily="18" charset="0"/>
            </a:rPr>
            <a:t>Conclusión</a:t>
          </a:r>
          <a:endParaRPr lang="es-CO" b="1" i="1" dirty="0">
            <a:solidFill>
              <a:srgbClr val="FFFF00"/>
            </a:solidFill>
            <a:latin typeface="Baskerville Old Face" pitchFamily="18" charset="0"/>
          </a:endParaRPr>
        </a:p>
      </dgm:t>
    </dgm:pt>
    <dgm:pt modelId="{1EEFC747-4ABE-4EEC-90B1-59ADF69F4146}" type="parTrans" cxnId="{F96E1E47-DFAE-46D2-A106-34AEE8CE651C}">
      <dgm:prSet/>
      <dgm:spPr/>
      <dgm:t>
        <a:bodyPr/>
        <a:lstStyle/>
        <a:p>
          <a:endParaRPr lang="es-CO"/>
        </a:p>
      </dgm:t>
    </dgm:pt>
    <dgm:pt modelId="{ACBE5F06-D8AB-4642-A439-3E0C65FB5214}" type="sibTrans" cxnId="{F96E1E47-DFAE-46D2-A106-34AEE8CE651C}">
      <dgm:prSet/>
      <dgm:spPr/>
      <dgm:t>
        <a:bodyPr/>
        <a:lstStyle/>
        <a:p>
          <a:endParaRPr lang="es-CO"/>
        </a:p>
      </dgm:t>
    </dgm:pt>
    <dgm:pt modelId="{48B7C12E-243B-4C01-99C5-6F73A71EB47B}" type="pres">
      <dgm:prSet presAssocID="{54B1DFEF-0543-4456-A902-9232DFEE0D54}" presName="Name0" presStyleCnt="0">
        <dgm:presLayoutVars>
          <dgm:dir/>
          <dgm:animLvl val="lvl"/>
          <dgm:resizeHandles val="exact"/>
        </dgm:presLayoutVars>
      </dgm:prSet>
      <dgm:spPr/>
    </dgm:pt>
    <dgm:pt modelId="{44B6984C-2671-43CE-A184-0B3CD5366A07}" type="pres">
      <dgm:prSet presAssocID="{678F7751-130A-46F3-B372-EE2E1A851E8C}" presName="linNode" presStyleCnt="0"/>
      <dgm:spPr/>
    </dgm:pt>
    <dgm:pt modelId="{1746D6D8-5C05-406B-BAF4-FDE5F112F67E}" type="pres">
      <dgm:prSet presAssocID="{678F7751-130A-46F3-B372-EE2E1A851E8C}" presName="parentText" presStyleLbl="node1" presStyleIdx="0" presStyleCnt="1" custScaleX="126387">
        <dgm:presLayoutVars>
          <dgm:chMax val="1"/>
          <dgm:bulletEnabled val="1"/>
        </dgm:presLayoutVars>
      </dgm:prSet>
      <dgm:spPr/>
    </dgm:pt>
  </dgm:ptLst>
  <dgm:cxnLst>
    <dgm:cxn modelId="{40506207-059B-4A34-B014-8CE0B2C1C81D}" type="presOf" srcId="{54B1DFEF-0543-4456-A902-9232DFEE0D54}" destId="{48B7C12E-243B-4C01-99C5-6F73A71EB47B}" srcOrd="0" destOrd="0" presId="urn:microsoft.com/office/officeart/2005/8/layout/vList5"/>
    <dgm:cxn modelId="{F96E1E47-DFAE-46D2-A106-34AEE8CE651C}" srcId="{54B1DFEF-0543-4456-A902-9232DFEE0D54}" destId="{678F7751-130A-46F3-B372-EE2E1A851E8C}" srcOrd="0" destOrd="0" parTransId="{1EEFC747-4ABE-4EEC-90B1-59ADF69F4146}" sibTransId="{ACBE5F06-D8AB-4642-A439-3E0C65FB5214}"/>
    <dgm:cxn modelId="{E4E4F554-F602-4D59-ABB8-5E42758AEDF0}" type="presOf" srcId="{678F7751-130A-46F3-B372-EE2E1A851E8C}" destId="{1746D6D8-5C05-406B-BAF4-FDE5F112F67E}" srcOrd="0" destOrd="0" presId="urn:microsoft.com/office/officeart/2005/8/layout/vList5"/>
    <dgm:cxn modelId="{EE222D9A-7B8A-4DB5-9F9B-F4C57DE8E036}" type="presParOf" srcId="{48B7C12E-243B-4C01-99C5-6F73A71EB47B}" destId="{44B6984C-2671-43CE-A184-0B3CD5366A07}" srcOrd="0" destOrd="0" presId="urn:microsoft.com/office/officeart/2005/8/layout/vList5"/>
    <dgm:cxn modelId="{8187D652-4653-4278-9AA9-68DF7CA9D94A}" type="presParOf" srcId="{44B6984C-2671-43CE-A184-0B3CD5366A07}" destId="{1746D6D8-5C05-406B-BAF4-FDE5F112F67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C32C62D-1D58-473A-BBD9-0223B868E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B83DBB64-3D37-4EB5-97FA-72A124EC97BC}">
      <dgm:prSet/>
      <dgm:spPr/>
      <dgm:t>
        <a:bodyPr/>
        <a:lstStyle/>
        <a:p>
          <a:pPr rtl="0"/>
          <a:r>
            <a:rPr lang="es-CO" b="1" dirty="0" smtClean="0"/>
            <a:t>La única salvaguardia contra en pecado es no desconectarse de Dios. Para lograrlo, Él nos ha dejado cinco pasos:</a:t>
          </a:r>
          <a:endParaRPr lang="es-CO" b="1" dirty="0"/>
        </a:p>
      </dgm:t>
    </dgm:pt>
    <dgm:pt modelId="{C0441870-B1F0-4F24-90E0-7CA71B32489A}" type="parTrans" cxnId="{E24014D7-67D1-4F90-ABFA-1B3D1D81FCBF}">
      <dgm:prSet/>
      <dgm:spPr/>
      <dgm:t>
        <a:bodyPr/>
        <a:lstStyle/>
        <a:p>
          <a:endParaRPr lang="es-CO"/>
        </a:p>
      </dgm:t>
    </dgm:pt>
    <dgm:pt modelId="{EA215310-5E81-4A54-8B0A-08A346FED3CE}" type="sibTrans" cxnId="{E24014D7-67D1-4F90-ABFA-1B3D1D81FCBF}">
      <dgm:prSet/>
      <dgm:spPr/>
      <dgm:t>
        <a:bodyPr/>
        <a:lstStyle/>
        <a:p>
          <a:endParaRPr lang="es-CO"/>
        </a:p>
      </dgm:t>
    </dgm:pt>
    <dgm:pt modelId="{CC563562-4F1B-4B49-BB17-437560379747}">
      <dgm:prSet custT="1"/>
      <dgm:spPr>
        <a:solidFill>
          <a:srgbClr val="002060"/>
        </a:solidFill>
      </dgm:spPr>
      <dgm:t>
        <a:bodyPr/>
        <a:lstStyle/>
        <a:p>
          <a:pPr rtl="0"/>
          <a:r>
            <a:rPr lang="es-CO" sz="2000" b="1" dirty="0" smtClean="0"/>
            <a:t>1</a:t>
          </a:r>
          <a:r>
            <a:rPr lang="es-CO" sz="2000" dirty="0" smtClean="0"/>
            <a:t>. </a:t>
          </a:r>
          <a:r>
            <a:rPr lang="es-CO" sz="2000" b="1" dirty="0" smtClean="0">
              <a:solidFill>
                <a:srgbClr val="FF0000"/>
              </a:solidFill>
            </a:rPr>
            <a:t>Caminar diariamente con Cristo.</a:t>
          </a:r>
          <a:endParaRPr lang="es-CO" sz="2000" b="1" dirty="0">
            <a:solidFill>
              <a:srgbClr val="FF0000"/>
            </a:solidFill>
          </a:endParaRPr>
        </a:p>
      </dgm:t>
    </dgm:pt>
    <dgm:pt modelId="{50481FE5-9F51-414C-BFF2-72164043CDA1}" type="parTrans" cxnId="{7C12AAB0-B352-455B-A61F-14E9A111DBD4}">
      <dgm:prSet/>
      <dgm:spPr/>
      <dgm:t>
        <a:bodyPr/>
        <a:lstStyle/>
        <a:p>
          <a:endParaRPr lang="es-CO"/>
        </a:p>
      </dgm:t>
    </dgm:pt>
    <dgm:pt modelId="{61776B14-8541-4E98-B406-0F4321BF76B6}" type="sibTrans" cxnId="{7C12AAB0-B352-455B-A61F-14E9A111DBD4}">
      <dgm:prSet/>
      <dgm:spPr/>
      <dgm:t>
        <a:bodyPr/>
        <a:lstStyle/>
        <a:p>
          <a:endParaRPr lang="es-CO"/>
        </a:p>
      </dgm:t>
    </dgm:pt>
    <dgm:pt modelId="{069CE03F-FBB6-499A-8CE7-D8200E83CADF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sz="2000" dirty="0" smtClean="0"/>
            <a:t>2. </a:t>
          </a:r>
          <a:r>
            <a:rPr lang="es-CO" sz="2000" b="1" dirty="0" smtClean="0">
              <a:solidFill>
                <a:srgbClr val="FF0000"/>
              </a:solidFill>
            </a:rPr>
            <a:t>Permanecer siempre en contacto con Él a través del estudio de su Palabra.</a:t>
          </a:r>
          <a:endParaRPr lang="es-CO" sz="2000" b="1" dirty="0">
            <a:solidFill>
              <a:srgbClr val="FF0000"/>
            </a:solidFill>
          </a:endParaRPr>
        </a:p>
      </dgm:t>
    </dgm:pt>
    <dgm:pt modelId="{6E0CB946-5CF9-40B2-960F-7A9FEFC86EBE}" type="parTrans" cxnId="{15959006-ED0E-40CB-9AF5-D95011414462}">
      <dgm:prSet/>
      <dgm:spPr/>
      <dgm:t>
        <a:bodyPr/>
        <a:lstStyle/>
        <a:p>
          <a:endParaRPr lang="es-CO"/>
        </a:p>
      </dgm:t>
    </dgm:pt>
    <dgm:pt modelId="{23883786-166A-4867-8A61-91E957BA70A0}" type="sibTrans" cxnId="{15959006-ED0E-40CB-9AF5-D95011414462}">
      <dgm:prSet/>
      <dgm:spPr/>
      <dgm:t>
        <a:bodyPr/>
        <a:lstStyle/>
        <a:p>
          <a:endParaRPr lang="es-CO"/>
        </a:p>
      </dgm:t>
    </dgm:pt>
    <dgm:pt modelId="{6C4645F8-0C7F-46FE-A275-B3DB978C6B54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sz="2000" dirty="0" smtClean="0"/>
            <a:t>3. </a:t>
          </a:r>
          <a:r>
            <a:rPr lang="es-CO" sz="2000" b="1" dirty="0" smtClean="0">
              <a:solidFill>
                <a:srgbClr val="FF0000"/>
              </a:solidFill>
            </a:rPr>
            <a:t>Buscarle frecuentemente a través de la oración</a:t>
          </a:r>
          <a:r>
            <a:rPr lang="es-CO" sz="2000" dirty="0" smtClean="0"/>
            <a:t>.</a:t>
          </a:r>
          <a:endParaRPr lang="es-CO" sz="2000" dirty="0"/>
        </a:p>
      </dgm:t>
    </dgm:pt>
    <dgm:pt modelId="{F30600F4-28E6-41CF-A2D5-ECD03ADA994F}" type="parTrans" cxnId="{A6B67645-550C-4073-AA02-F0717F13A76B}">
      <dgm:prSet/>
      <dgm:spPr/>
      <dgm:t>
        <a:bodyPr/>
        <a:lstStyle/>
        <a:p>
          <a:endParaRPr lang="es-CO"/>
        </a:p>
      </dgm:t>
    </dgm:pt>
    <dgm:pt modelId="{2B0B06FC-8717-42D8-A12A-89BC43682CEE}" type="sibTrans" cxnId="{A6B67645-550C-4073-AA02-F0717F13A76B}">
      <dgm:prSet/>
      <dgm:spPr/>
      <dgm:t>
        <a:bodyPr/>
        <a:lstStyle/>
        <a:p>
          <a:endParaRPr lang="es-CO"/>
        </a:p>
      </dgm:t>
    </dgm:pt>
    <dgm:pt modelId="{D80E3303-F339-45DA-93C0-772B3A9C0B4D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sz="2000" dirty="0" smtClean="0"/>
            <a:t>4. </a:t>
          </a:r>
          <a:r>
            <a:rPr lang="es-CO" sz="2000" b="1" dirty="0" smtClean="0">
              <a:solidFill>
                <a:srgbClr val="FF0000"/>
              </a:solidFill>
            </a:rPr>
            <a:t>No desconectarnos de Él a través de las reuniones de la iglesia</a:t>
          </a:r>
          <a:r>
            <a:rPr lang="es-CO" sz="2000" dirty="0" smtClean="0"/>
            <a:t>.</a:t>
          </a:r>
          <a:endParaRPr lang="es-CO" sz="2000" dirty="0"/>
        </a:p>
      </dgm:t>
    </dgm:pt>
    <dgm:pt modelId="{F33EA2D8-D2AE-4065-B9AC-C54D7F8F5102}" type="parTrans" cxnId="{31C599C7-F818-4585-9E56-6C2B805F11C3}">
      <dgm:prSet/>
      <dgm:spPr/>
      <dgm:t>
        <a:bodyPr/>
        <a:lstStyle/>
        <a:p>
          <a:endParaRPr lang="es-CO"/>
        </a:p>
      </dgm:t>
    </dgm:pt>
    <dgm:pt modelId="{9EAE0F3B-E1DB-4995-A2E6-F58E897BFA79}" type="sibTrans" cxnId="{31C599C7-F818-4585-9E56-6C2B805F11C3}">
      <dgm:prSet/>
      <dgm:spPr/>
      <dgm:t>
        <a:bodyPr/>
        <a:lstStyle/>
        <a:p>
          <a:endParaRPr lang="es-CO"/>
        </a:p>
      </dgm:t>
    </dgm:pt>
    <dgm:pt modelId="{97F6EE64-1064-45EE-B20B-147F6C8F5E28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sz="2000" dirty="0" smtClean="0"/>
            <a:t>5. </a:t>
          </a:r>
          <a:r>
            <a:rPr lang="es-CO" sz="2000" b="1" dirty="0" smtClean="0">
              <a:solidFill>
                <a:srgbClr val="FF0000"/>
              </a:solidFill>
            </a:rPr>
            <a:t>Compartir con otros nuestra fe.</a:t>
          </a:r>
          <a:endParaRPr lang="es-CO" sz="2000" b="1" dirty="0">
            <a:solidFill>
              <a:srgbClr val="FF0000"/>
            </a:solidFill>
          </a:endParaRPr>
        </a:p>
      </dgm:t>
    </dgm:pt>
    <dgm:pt modelId="{5EC0EA9C-1C59-4138-9796-7558CBC06D52}" type="parTrans" cxnId="{8C13D5D1-687E-41C2-8C95-3F7D2EB566B6}">
      <dgm:prSet/>
      <dgm:spPr/>
      <dgm:t>
        <a:bodyPr/>
        <a:lstStyle/>
        <a:p>
          <a:endParaRPr lang="es-CO"/>
        </a:p>
      </dgm:t>
    </dgm:pt>
    <dgm:pt modelId="{2D1E5FF3-7B57-48D8-9AF7-28E8557D6E1B}" type="sibTrans" cxnId="{8C13D5D1-687E-41C2-8C95-3F7D2EB566B6}">
      <dgm:prSet/>
      <dgm:spPr/>
      <dgm:t>
        <a:bodyPr/>
        <a:lstStyle/>
        <a:p>
          <a:endParaRPr lang="es-CO"/>
        </a:p>
      </dgm:t>
    </dgm:pt>
    <dgm:pt modelId="{40695A46-C8E9-4DE1-93CB-6E27626CFC12}" type="pres">
      <dgm:prSet presAssocID="{1C32C62D-1D58-473A-BBD9-0223B868EB56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606762D0-9747-4596-9E4B-816DF5E84D23}" type="pres">
      <dgm:prSet presAssocID="{B83DBB64-3D37-4EB5-97FA-72A124EC97BC}" presName="circle1" presStyleLbl="node1" presStyleIdx="0" presStyleCn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278047E-5774-4F17-B08F-D5A18271D6FE}" type="pres">
      <dgm:prSet presAssocID="{B83DBB64-3D37-4EB5-97FA-72A124EC97BC}" presName="space" presStyleCnt="0"/>
      <dgm:spPr/>
    </dgm:pt>
    <dgm:pt modelId="{50941C19-6E97-4D36-A2E0-2DE532E7D7DC}" type="pres">
      <dgm:prSet presAssocID="{B83DBB64-3D37-4EB5-97FA-72A124EC97BC}" presName="rect1" presStyleLbl="alignAcc1" presStyleIdx="0" presStyleCnt="1"/>
      <dgm:spPr/>
    </dgm:pt>
    <dgm:pt modelId="{D5E32F6D-2A6E-4970-9157-7DBBAC5BDB5B}" type="pres">
      <dgm:prSet presAssocID="{B83DBB64-3D37-4EB5-97FA-72A124EC97BC}" presName="rect1ParTx" presStyleLbl="alignAcc1" presStyleIdx="0" presStyleCnt="1">
        <dgm:presLayoutVars>
          <dgm:chMax val="1"/>
          <dgm:bulletEnabled val="1"/>
        </dgm:presLayoutVars>
      </dgm:prSet>
      <dgm:spPr/>
    </dgm:pt>
    <dgm:pt modelId="{A143A8D2-0BBF-498E-926D-6DC4FF9BAF1B}" type="pres">
      <dgm:prSet presAssocID="{B83DBB64-3D37-4EB5-97FA-72A124EC97BC}" presName="rect1ChTx" presStyleLbl="alignAcc1" presStyleIdx="0" presStyleCnt="1">
        <dgm:presLayoutVars>
          <dgm:bulletEnabled val="1"/>
        </dgm:presLayoutVars>
      </dgm:prSet>
      <dgm:spPr/>
    </dgm:pt>
  </dgm:ptLst>
  <dgm:cxnLst>
    <dgm:cxn modelId="{E24014D7-67D1-4F90-ABFA-1B3D1D81FCBF}" srcId="{1C32C62D-1D58-473A-BBD9-0223B868EB56}" destId="{B83DBB64-3D37-4EB5-97FA-72A124EC97BC}" srcOrd="0" destOrd="0" parTransId="{C0441870-B1F0-4F24-90E0-7CA71B32489A}" sibTransId="{EA215310-5E81-4A54-8B0A-08A346FED3CE}"/>
    <dgm:cxn modelId="{053ED63B-395D-44C3-8456-42ECEBC1415F}" type="presOf" srcId="{069CE03F-FBB6-499A-8CE7-D8200E83CADF}" destId="{A143A8D2-0BBF-498E-926D-6DC4FF9BAF1B}" srcOrd="0" destOrd="1" presId="urn:microsoft.com/office/officeart/2005/8/layout/target3"/>
    <dgm:cxn modelId="{31C599C7-F818-4585-9E56-6C2B805F11C3}" srcId="{B83DBB64-3D37-4EB5-97FA-72A124EC97BC}" destId="{D80E3303-F339-45DA-93C0-772B3A9C0B4D}" srcOrd="3" destOrd="0" parTransId="{F33EA2D8-D2AE-4065-B9AC-C54D7F8F5102}" sibTransId="{9EAE0F3B-E1DB-4995-A2E6-F58E897BFA79}"/>
    <dgm:cxn modelId="{4E0A0803-6452-468A-87F1-639C88D678CA}" type="presOf" srcId="{B83DBB64-3D37-4EB5-97FA-72A124EC97BC}" destId="{50941C19-6E97-4D36-A2E0-2DE532E7D7DC}" srcOrd="0" destOrd="0" presId="urn:microsoft.com/office/officeart/2005/8/layout/target3"/>
    <dgm:cxn modelId="{9A8D7157-5167-48A1-ADB7-D98A0A43A5B2}" type="presOf" srcId="{97F6EE64-1064-45EE-B20B-147F6C8F5E28}" destId="{A143A8D2-0BBF-498E-926D-6DC4FF9BAF1B}" srcOrd="0" destOrd="4" presId="urn:microsoft.com/office/officeart/2005/8/layout/target3"/>
    <dgm:cxn modelId="{15959006-ED0E-40CB-9AF5-D95011414462}" srcId="{B83DBB64-3D37-4EB5-97FA-72A124EC97BC}" destId="{069CE03F-FBB6-499A-8CE7-D8200E83CADF}" srcOrd="1" destOrd="0" parTransId="{6E0CB946-5CF9-40B2-960F-7A9FEFC86EBE}" sibTransId="{23883786-166A-4867-8A61-91E957BA70A0}"/>
    <dgm:cxn modelId="{8C195ED8-15D1-4B0C-9A40-9042006F1A0E}" type="presOf" srcId="{B83DBB64-3D37-4EB5-97FA-72A124EC97BC}" destId="{D5E32F6D-2A6E-4970-9157-7DBBAC5BDB5B}" srcOrd="1" destOrd="0" presId="urn:microsoft.com/office/officeart/2005/8/layout/target3"/>
    <dgm:cxn modelId="{A6B67645-550C-4073-AA02-F0717F13A76B}" srcId="{B83DBB64-3D37-4EB5-97FA-72A124EC97BC}" destId="{6C4645F8-0C7F-46FE-A275-B3DB978C6B54}" srcOrd="2" destOrd="0" parTransId="{F30600F4-28E6-41CF-A2D5-ECD03ADA994F}" sibTransId="{2B0B06FC-8717-42D8-A12A-89BC43682CEE}"/>
    <dgm:cxn modelId="{824E0B46-3F0B-4E8E-847B-33E864B7F58B}" type="presOf" srcId="{6C4645F8-0C7F-46FE-A275-B3DB978C6B54}" destId="{A143A8D2-0BBF-498E-926D-6DC4FF9BAF1B}" srcOrd="0" destOrd="2" presId="urn:microsoft.com/office/officeart/2005/8/layout/target3"/>
    <dgm:cxn modelId="{8C13D5D1-687E-41C2-8C95-3F7D2EB566B6}" srcId="{B83DBB64-3D37-4EB5-97FA-72A124EC97BC}" destId="{97F6EE64-1064-45EE-B20B-147F6C8F5E28}" srcOrd="4" destOrd="0" parTransId="{5EC0EA9C-1C59-4138-9796-7558CBC06D52}" sibTransId="{2D1E5FF3-7B57-48D8-9AF7-28E8557D6E1B}"/>
    <dgm:cxn modelId="{05534544-DCD7-450E-BB23-48F6FCE8E610}" type="presOf" srcId="{1C32C62D-1D58-473A-BBD9-0223B868EB56}" destId="{40695A46-C8E9-4DE1-93CB-6E27626CFC12}" srcOrd="0" destOrd="0" presId="urn:microsoft.com/office/officeart/2005/8/layout/target3"/>
    <dgm:cxn modelId="{7C12AAB0-B352-455B-A61F-14E9A111DBD4}" srcId="{B83DBB64-3D37-4EB5-97FA-72A124EC97BC}" destId="{CC563562-4F1B-4B49-BB17-437560379747}" srcOrd="0" destOrd="0" parTransId="{50481FE5-9F51-414C-BFF2-72164043CDA1}" sibTransId="{61776B14-8541-4E98-B406-0F4321BF76B6}"/>
    <dgm:cxn modelId="{EC5CA1BD-711A-4586-866F-0D9149F27559}" type="presOf" srcId="{D80E3303-F339-45DA-93C0-772B3A9C0B4D}" destId="{A143A8D2-0BBF-498E-926D-6DC4FF9BAF1B}" srcOrd="0" destOrd="3" presId="urn:microsoft.com/office/officeart/2005/8/layout/target3"/>
    <dgm:cxn modelId="{7BB8BBA7-F370-4CBE-B6BC-378A36A8DA90}" type="presOf" srcId="{CC563562-4F1B-4B49-BB17-437560379747}" destId="{A143A8D2-0BBF-498E-926D-6DC4FF9BAF1B}" srcOrd="0" destOrd="0" presId="urn:microsoft.com/office/officeart/2005/8/layout/target3"/>
    <dgm:cxn modelId="{A44F95AD-63B6-4F66-9BC4-C84FBA947987}" type="presParOf" srcId="{40695A46-C8E9-4DE1-93CB-6E27626CFC12}" destId="{606762D0-9747-4596-9E4B-816DF5E84D23}" srcOrd="0" destOrd="0" presId="urn:microsoft.com/office/officeart/2005/8/layout/target3"/>
    <dgm:cxn modelId="{9281EFE7-5B49-48B5-A4B5-BD7E21A0674A}" type="presParOf" srcId="{40695A46-C8E9-4DE1-93CB-6E27626CFC12}" destId="{D278047E-5774-4F17-B08F-D5A18271D6FE}" srcOrd="1" destOrd="0" presId="urn:microsoft.com/office/officeart/2005/8/layout/target3"/>
    <dgm:cxn modelId="{AA888849-0A21-4308-9456-C79B6C7074B3}" type="presParOf" srcId="{40695A46-C8E9-4DE1-93CB-6E27626CFC12}" destId="{50941C19-6E97-4D36-A2E0-2DE532E7D7DC}" srcOrd="2" destOrd="0" presId="urn:microsoft.com/office/officeart/2005/8/layout/target3"/>
    <dgm:cxn modelId="{D8F262EA-0195-4B7F-B0A6-B57A8D38B52D}" type="presParOf" srcId="{40695A46-C8E9-4DE1-93CB-6E27626CFC12}" destId="{D5E32F6D-2A6E-4970-9157-7DBBAC5BDB5B}" srcOrd="3" destOrd="0" presId="urn:microsoft.com/office/officeart/2005/8/layout/target3"/>
    <dgm:cxn modelId="{BA9C522A-FC99-425D-ACD3-8273C9540547}" type="presParOf" srcId="{40695A46-C8E9-4DE1-93CB-6E27626CFC12}" destId="{A143A8D2-0BBF-498E-926D-6DC4FF9BAF1B}" srcOrd="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605549-ABEC-40FA-9532-FD94269168DA}">
      <dsp:nvSpPr>
        <dsp:cNvPr id="0" name=""/>
        <dsp:cNvSpPr/>
      </dsp:nvSpPr>
      <dsp:spPr>
        <a:xfrm>
          <a:off x="812829" y="0"/>
          <a:ext cx="4525963" cy="4525963"/>
        </a:xfrm>
        <a:prstGeom prst="triangl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8C76A3-5523-4083-849D-98AB917904A4}">
      <dsp:nvSpPr>
        <dsp:cNvPr id="0" name=""/>
        <dsp:cNvSpPr/>
      </dsp:nvSpPr>
      <dsp:spPr>
        <a:xfrm>
          <a:off x="2396752" y="453038"/>
          <a:ext cx="4299992" cy="1608838"/>
        </a:xfrm>
        <a:prstGeom prst="roundRect">
          <a:avLst/>
        </a:prstGeom>
        <a:solidFill>
          <a:schemeClr val="accent2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4000" b="1" kern="1200" dirty="0" smtClean="0"/>
            <a:t>Génesis 3:6</a:t>
          </a:r>
          <a:endParaRPr lang="es-CO" sz="4000" b="1" kern="1200" dirty="0"/>
        </a:p>
      </dsp:txBody>
      <dsp:txXfrm>
        <a:off x="2475289" y="531575"/>
        <a:ext cx="4142918" cy="1451764"/>
      </dsp:txXfrm>
    </dsp:sp>
    <dsp:sp modelId="{9B19D443-0E67-46CB-8781-21EB3E945A54}">
      <dsp:nvSpPr>
        <dsp:cNvPr id="0" name=""/>
        <dsp:cNvSpPr/>
      </dsp:nvSpPr>
      <dsp:spPr>
        <a:xfrm>
          <a:off x="1676728" y="2262981"/>
          <a:ext cx="5740041" cy="1608838"/>
        </a:xfrm>
        <a:prstGeom prst="round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200" b="1" kern="1200" dirty="0" smtClean="0"/>
            <a:t>Adán y Eva DESOBEDECEN y DESTRUYEN su comunicación con Dios</a:t>
          </a:r>
          <a:endParaRPr lang="es-CO" sz="3200" b="1" kern="1200" dirty="0"/>
        </a:p>
      </dsp:txBody>
      <dsp:txXfrm>
        <a:off x="1755265" y="2341518"/>
        <a:ext cx="5582967" cy="14517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46D6D8-5C05-406B-BAF4-FDE5F112F67E}">
      <dsp:nvSpPr>
        <dsp:cNvPr id="0" name=""/>
        <dsp:cNvSpPr/>
      </dsp:nvSpPr>
      <dsp:spPr>
        <a:xfrm>
          <a:off x="2242593" y="0"/>
          <a:ext cx="3744412" cy="1143000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lvl="0" algn="l" defTabSz="2444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5500" b="1" i="1" kern="1200" dirty="0" smtClean="0">
              <a:solidFill>
                <a:srgbClr val="FFFF00"/>
              </a:solidFill>
              <a:latin typeface="Baskerville Old Face" pitchFamily="18" charset="0"/>
            </a:rPr>
            <a:t>Conclusión</a:t>
          </a:r>
          <a:endParaRPr lang="es-CO" sz="5500" b="1" i="1" kern="1200" dirty="0">
            <a:solidFill>
              <a:srgbClr val="FFFF00"/>
            </a:solidFill>
            <a:latin typeface="Baskerville Old Face" pitchFamily="18" charset="0"/>
          </a:endParaRPr>
        </a:p>
      </dsp:txBody>
      <dsp:txXfrm>
        <a:off x="2298390" y="55797"/>
        <a:ext cx="3632818" cy="10314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6762D0-9747-4596-9E4B-816DF5E84D23}">
      <dsp:nvSpPr>
        <dsp:cNvPr id="0" name=""/>
        <dsp:cNvSpPr/>
      </dsp:nvSpPr>
      <dsp:spPr>
        <a:xfrm>
          <a:off x="0" y="0"/>
          <a:ext cx="4853136" cy="4853136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941C19-6E97-4D36-A2E0-2DE532E7D7DC}">
      <dsp:nvSpPr>
        <dsp:cNvPr id="0" name=""/>
        <dsp:cNvSpPr/>
      </dsp:nvSpPr>
      <dsp:spPr>
        <a:xfrm>
          <a:off x="2426568" y="0"/>
          <a:ext cx="6080720" cy="485313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500" b="1" kern="1200" dirty="0" smtClean="0"/>
            <a:t>La única salvaguardia contra en pecado es no desconectarse de Dios. Para lograrlo, Él nos ha dejado cinco pasos:</a:t>
          </a:r>
          <a:endParaRPr lang="es-CO" sz="3500" b="1" kern="1200" dirty="0"/>
        </a:p>
      </dsp:txBody>
      <dsp:txXfrm>
        <a:off x="2426568" y="0"/>
        <a:ext cx="3040360" cy="4853136"/>
      </dsp:txXfrm>
    </dsp:sp>
    <dsp:sp modelId="{A143A8D2-0BBF-498E-926D-6DC4FF9BAF1B}">
      <dsp:nvSpPr>
        <dsp:cNvPr id="0" name=""/>
        <dsp:cNvSpPr/>
      </dsp:nvSpPr>
      <dsp:spPr>
        <a:xfrm>
          <a:off x="5466928" y="0"/>
          <a:ext cx="3040360" cy="485313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000" b="1" kern="1200" dirty="0" smtClean="0"/>
            <a:t>1</a:t>
          </a:r>
          <a:r>
            <a:rPr lang="es-CO" sz="2000" kern="1200" dirty="0" smtClean="0"/>
            <a:t>. </a:t>
          </a:r>
          <a:r>
            <a:rPr lang="es-CO" sz="2000" b="1" kern="1200" dirty="0" smtClean="0">
              <a:solidFill>
                <a:srgbClr val="FF0000"/>
              </a:solidFill>
            </a:rPr>
            <a:t>Caminar diariamente con Cristo.</a:t>
          </a:r>
          <a:endParaRPr lang="es-CO" sz="2000" b="1" kern="1200" dirty="0">
            <a:solidFill>
              <a:srgbClr val="FF0000"/>
            </a:solidFill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000" kern="1200" dirty="0" smtClean="0"/>
            <a:t>2. </a:t>
          </a:r>
          <a:r>
            <a:rPr lang="es-CO" sz="2000" b="1" kern="1200" dirty="0" smtClean="0">
              <a:solidFill>
                <a:srgbClr val="FF0000"/>
              </a:solidFill>
            </a:rPr>
            <a:t>Permanecer siempre en contacto con Él a través del estudio de su Palabra.</a:t>
          </a:r>
          <a:endParaRPr lang="es-CO" sz="2000" b="1" kern="1200" dirty="0">
            <a:solidFill>
              <a:srgbClr val="FF0000"/>
            </a:solidFill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000" kern="1200" dirty="0" smtClean="0"/>
            <a:t>3. </a:t>
          </a:r>
          <a:r>
            <a:rPr lang="es-CO" sz="2000" b="1" kern="1200" dirty="0" smtClean="0">
              <a:solidFill>
                <a:srgbClr val="FF0000"/>
              </a:solidFill>
            </a:rPr>
            <a:t>Buscarle frecuentemente a través de la oración</a:t>
          </a:r>
          <a:r>
            <a:rPr lang="es-CO" sz="2000" kern="1200" dirty="0" smtClean="0"/>
            <a:t>.</a:t>
          </a:r>
          <a:endParaRPr lang="es-CO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000" kern="1200" dirty="0" smtClean="0"/>
            <a:t>4. </a:t>
          </a:r>
          <a:r>
            <a:rPr lang="es-CO" sz="2000" b="1" kern="1200" dirty="0" smtClean="0">
              <a:solidFill>
                <a:srgbClr val="FF0000"/>
              </a:solidFill>
            </a:rPr>
            <a:t>No desconectarnos de Él a través de las reuniones de la iglesia</a:t>
          </a:r>
          <a:r>
            <a:rPr lang="es-CO" sz="2000" kern="1200" dirty="0" smtClean="0"/>
            <a:t>.</a:t>
          </a:r>
          <a:endParaRPr lang="es-CO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000" kern="1200" dirty="0" smtClean="0"/>
            <a:t>5. </a:t>
          </a:r>
          <a:r>
            <a:rPr lang="es-CO" sz="2000" b="1" kern="1200" dirty="0" smtClean="0">
              <a:solidFill>
                <a:srgbClr val="FF0000"/>
              </a:solidFill>
            </a:rPr>
            <a:t>Compartir con otros nuestra fe.</a:t>
          </a:r>
          <a:endParaRPr lang="es-CO" sz="2000" b="1" kern="1200" dirty="0">
            <a:solidFill>
              <a:srgbClr val="FF0000"/>
            </a:solidFill>
          </a:endParaRPr>
        </a:p>
      </dsp:txBody>
      <dsp:txXfrm>
        <a:off x="5466928" y="0"/>
        <a:ext cx="3040360" cy="48531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13/05/2016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944216"/>
          </a:xfrm>
          <a:solidFill>
            <a:schemeClr val="accent4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5400" dirty="0" smtClean="0">
                <a:latin typeface="Algerian" pitchFamily="82" charset="0"/>
              </a:rPr>
              <a:t>LA DESOBEDIENCIA DE ADÁN Y EVA</a:t>
            </a:r>
            <a:endParaRPr lang="es-CO" sz="5400" dirty="0"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24944"/>
            <a:ext cx="3312368" cy="331236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768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  <a:solidFill>
            <a:schemeClr val="bg2">
              <a:lumMod val="1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  <a:scene3d>
            <a:camera prst="isometricOffAxis1Right"/>
            <a:lightRig rig="threePt" dir="t"/>
          </a:scene3d>
        </p:spPr>
        <p:txBody>
          <a:bodyPr>
            <a:normAutofit/>
          </a:bodyPr>
          <a:lstStyle/>
          <a:p>
            <a:pPr marL="0" indent="0">
              <a:buNone/>
            </a:pPr>
            <a:endParaRPr lang="es-CO" sz="4800" dirty="0" smtClean="0"/>
          </a:p>
          <a:p>
            <a:pPr marL="0" indent="0">
              <a:buNone/>
            </a:pPr>
            <a:endParaRPr lang="es-CO" sz="4800" dirty="0"/>
          </a:p>
          <a:p>
            <a:pPr marL="0" indent="0">
              <a:buNone/>
            </a:pPr>
            <a:r>
              <a:rPr lang="es-CO" sz="4800" dirty="0" smtClean="0">
                <a:solidFill>
                  <a:srgbClr val="FFFF00"/>
                </a:solidFill>
              </a:rPr>
              <a:t>La desobediencia de Adán y Eva. </a:t>
            </a:r>
          </a:p>
          <a:p>
            <a:pPr marL="0" indent="0">
              <a:buNone/>
            </a:pPr>
            <a:r>
              <a:rPr lang="es-CO" sz="4800" b="1" dirty="0" smtClean="0">
                <a:solidFill>
                  <a:schemeClr val="bg1"/>
                </a:solidFill>
              </a:rPr>
              <a:t>Génesis 3:1-13</a:t>
            </a:r>
            <a:endParaRPr lang="es-CO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85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064895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Elipse"/>
          <p:cNvSpPr/>
          <p:nvPr/>
        </p:nvSpPr>
        <p:spPr>
          <a:xfrm>
            <a:off x="251520" y="332656"/>
            <a:ext cx="8640960" cy="6048672"/>
          </a:xfrm>
          <a:prstGeom prst="ellipse">
            <a:avLst/>
          </a:prstGeom>
          <a:solidFill>
            <a:schemeClr val="bg2">
              <a:lumMod val="10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i="1" dirty="0"/>
              <a:t>¿Por qué la manzana ha sido tomada como símbolo de la tentación?</a:t>
            </a:r>
          </a:p>
        </p:txBody>
      </p:sp>
    </p:spTree>
    <p:extLst>
      <p:ext uri="{BB962C8B-B14F-4D97-AF65-F5344CB8AC3E}">
        <p14:creationId xmlns:p14="http://schemas.microsoft.com/office/powerpoint/2010/main" val="182984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.slidesharecdn.com/conf-gn3adesobedienciaadanyevaparteii-120621094414-phpapp02/95/slide-3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0"/>
            <a:ext cx="6934200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72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676875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0199167"/>
              </p:ext>
            </p:extLst>
          </p:nvPr>
        </p:nvGraphicFramePr>
        <p:xfrm>
          <a:off x="395536" y="119675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4984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63688" y="692696"/>
            <a:ext cx="4176464" cy="1143000"/>
          </a:xfrm>
          <a:solidFill>
            <a:schemeClr val="accent4">
              <a:lumMod val="40000"/>
              <a:lumOff val="6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dirty="0" smtClean="0"/>
              <a:t>Génesis 3:6</a:t>
            </a:r>
            <a:endParaRPr lang="es-CO" dirty="0"/>
          </a:p>
        </p:txBody>
      </p:sp>
      <p:sp>
        <p:nvSpPr>
          <p:cNvPr id="5" name="4 Pergamino horizontal"/>
          <p:cNvSpPr/>
          <p:nvPr/>
        </p:nvSpPr>
        <p:spPr>
          <a:xfrm>
            <a:off x="1115616" y="1916832"/>
            <a:ext cx="6480720" cy="4176464"/>
          </a:xfrm>
          <a:prstGeom prst="horizontalScroll">
            <a:avLst/>
          </a:prstGeom>
          <a:solidFill>
            <a:srgbClr val="00206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dirty="0">
                <a:solidFill>
                  <a:srgbClr val="FFFF00"/>
                </a:solidFill>
              </a:rPr>
              <a:t>Y vio la mujer que el árbol era bueno para comer, y que era agradable a los ojos, y árbol codiciable para alcanzar la sabiduría; y </a:t>
            </a:r>
            <a:r>
              <a:rPr lang="es-CO" sz="2800" b="1" u="sng" dirty="0">
                <a:solidFill>
                  <a:srgbClr val="FFFF00"/>
                </a:solidFill>
              </a:rPr>
              <a:t>tomó de su fruto</a:t>
            </a:r>
            <a:r>
              <a:rPr lang="es-CO" sz="2800" dirty="0">
                <a:solidFill>
                  <a:srgbClr val="FFFF00"/>
                </a:solidFill>
              </a:rPr>
              <a:t>, y </a:t>
            </a:r>
            <a:r>
              <a:rPr lang="es-CO" sz="2800" b="1" u="sng" dirty="0">
                <a:solidFill>
                  <a:srgbClr val="FFFF00"/>
                </a:solidFill>
              </a:rPr>
              <a:t>comió</a:t>
            </a:r>
            <a:r>
              <a:rPr lang="es-CO" sz="2800" dirty="0">
                <a:solidFill>
                  <a:srgbClr val="FFFF00"/>
                </a:solidFill>
              </a:rPr>
              <a:t>; y dio también a su marido, el cual comió así como ella.</a:t>
            </a:r>
          </a:p>
        </p:txBody>
      </p:sp>
    </p:spTree>
    <p:extLst>
      <p:ext uri="{BB962C8B-B14F-4D97-AF65-F5344CB8AC3E}">
        <p14:creationId xmlns:p14="http://schemas.microsoft.com/office/powerpoint/2010/main" val="336084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age.slidesharecdn.com/conf-gn3adesobedienciaadanyevaparteii-120621094414-phpapp02/95/slide-6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208912" cy="597666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03648" y="692696"/>
            <a:ext cx="5904656" cy="646331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CO" sz="3600" b="1" u="sng" dirty="0">
                <a:solidFill>
                  <a:schemeClr val="bg1"/>
                </a:solidFill>
              </a:rPr>
              <a:t>Proceso del pecado</a:t>
            </a:r>
          </a:p>
        </p:txBody>
      </p:sp>
    </p:spTree>
    <p:extLst>
      <p:ext uri="{BB962C8B-B14F-4D97-AF65-F5344CB8AC3E}">
        <p14:creationId xmlns:p14="http://schemas.microsoft.com/office/powerpoint/2010/main" val="25925070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age.slidesharecdn.com/conf-gn3adesobedienciaadanyevaparteii-120621094414-phpapp02/95/slide-7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66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age.slidesharecdn.com/conf-gn3adesobedienciaadanyevaparteii-120621094414-phpapp02/95/slide-8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120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624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age.slidesharecdn.com/conf-gn3adesobedienciaadanyevaparteii-120621094414-phpapp02/95/slide-9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2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704856" cy="561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 descr="http://image.slidesharecdn.com/conf-gn3adesobedienciaadanyevaparteii-120621094414-phpapp02/95/slide-10-728.jpg?13402905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8064896" cy="592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202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dirty="0" smtClean="0">
                <a:latin typeface="Baskerville Old Face" pitchFamily="18" charset="0"/>
              </a:rPr>
              <a:t>¿Cómo se disemina la desobedienda?</a:t>
            </a:r>
            <a:endParaRPr lang="es-CO" b="1" dirty="0">
              <a:latin typeface="Baskerville Old Face" pitchFamily="18" charset="0"/>
            </a:endParaRPr>
          </a:p>
        </p:txBody>
      </p:sp>
      <p:pic>
        <p:nvPicPr>
          <p:cNvPr id="11266" name="Picture 2" descr="http://image.slidesharecdn.com/conf-gn3adesobedienciaadanyevaparteii-120621094414-phpapp02/95/slide-11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8136904" cy="484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653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age.slidesharecdn.com/conf-gn3adesobedienciaadanyevaparteii-120621094414-phpapp02/95/slide-12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6489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01298" y="692696"/>
            <a:ext cx="8229600" cy="1143000"/>
          </a:xfrm>
          <a:solidFill>
            <a:schemeClr val="tx2">
              <a:lumMod val="20000"/>
              <a:lumOff val="8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dirty="0" smtClean="0"/>
              <a:t>Adán desobedece por amor a Eva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0943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age.slidesharecdn.com/conf-gn3adesobedienciaadanyevaparteii-120621094414-phpapp02/95/slide-13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352928" cy="584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3405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age.slidesharecdn.com/conf-gn3adesobedienciaadanyevaparteii-120621094414-phpapp02/95/slide-14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08912" cy="584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71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age.slidesharecdn.com/conf-gn3adesobedienciaadanyevaparteii-120621094414-phpapp02/95/slide-15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46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age.slidesharecdn.com/conf-gn3adesobedienciaadanyevaparteii-120621094414-phpapp02/95/slide-16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83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age.slidesharecdn.com/conf-gn3adesobedienciaadanyevaparteii-120621094414-phpapp02/95/slide-17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8424936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21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age.slidesharecdn.com/conf-gn3adesobedienciaadanyevaparteii-120621094414-phpapp02/95/slide-18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208912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508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age.slidesharecdn.com/conf-gn3adesobedienciaadanyevaparteii-120621094414-phpapp02/95/slide-19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8064896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081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age.slidesharecdn.com/conf-gn3adesobedienciaadanyevaparteii-120621094414-phpapp02/95/slide-20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799288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55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age.slidesharecdn.com/conf-gn3adesobedienciaadanyevaparteii-120621094414-phpapp02/95/slide-21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05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age.slidesharecdn.com/conf-gn3adesobedienciaadanyevaparteii-120621094414-phpapp02/95/slide-22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20891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57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age.slidesharecdn.com/conf-gn3adesobedienciaadanyevaparteii-120621094414-phpapp02/95/slide-23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2493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540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age.slidesharecdn.com/conf-gn3adesobedienciaadanyevaparteii-120621094414-phpapp02/95/slide-24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03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age.slidesharecdn.com/conf-gn3adesobedienciaadanyevaparteii-120621094414-phpapp02/95/slide-25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5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age.slidesharecdn.com/conf-gn3adesobedienciaadanyevaparteii-120621094414-phpapp02/95/slide-26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6262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age.slidesharecdn.com/conf-gn3adesobedienciaadanyevaparteii-120621094414-phpapp02/95/slide-27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24936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10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age.slidesharecdn.com/conf-gn3adesobedienciaadanyevaparteii-120621094414-phpapp02/95/slide-28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83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age.slidesharecdn.com/conf-gn3adesobedienciaadanyevaparteii-120621094414-phpapp02/95/slide-29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2493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82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age.slidesharecdn.com/conf-gn3adesobedienciaadanyevaparteii-120621094414-phpapp02/95/slide-30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2493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09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age.slidesharecdn.com/conf-gn3adesobedienciaadanyevaparteii-120621094414-phpapp02/95/slide-31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42493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48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age.slidesharecdn.com/conf-gn3adesobedienciaadanyevaparteii-120621094414-phpapp02/95/slide-32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5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95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age.slidesharecdn.com/conf-gn3adesobedienciaadanyevaparteii-120621094414-phpapp02/95/slide-38-728.jpg?13402905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4077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656904042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9574937"/>
              </p:ext>
            </p:extLst>
          </p:nvPr>
        </p:nvGraphicFramePr>
        <p:xfrm>
          <a:off x="457200" y="1600200"/>
          <a:ext cx="8507288" cy="485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62220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189</Words>
  <Application>Microsoft Office PowerPoint</Application>
  <PresentationFormat>Presentación en pantalla (4:3)</PresentationFormat>
  <Paragraphs>20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6" baseType="lpstr">
      <vt:lpstr>Tema de Office</vt:lpstr>
      <vt:lpstr>LA DESOBEDIENCIA DE ADÁN Y EVA</vt:lpstr>
      <vt:lpstr>Presentación de PowerPoint</vt:lpstr>
      <vt:lpstr>Presentación de PowerPoint</vt:lpstr>
      <vt:lpstr>Presentación de PowerPoint</vt:lpstr>
      <vt:lpstr>Presentación de PowerPoint</vt:lpstr>
      <vt:lpstr>Génesis 3:6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¿Cómo se disemina la desobedienda?</vt:lpstr>
      <vt:lpstr>Adán desobedece por amor a Eva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DESOBEDIENCIA DE ADÁN Y EVA</dc:title>
  <dc:creator>FAMILIA FIERRO CH</dc:creator>
  <cp:lastModifiedBy>TEMAS DE FE</cp:lastModifiedBy>
  <cp:revision>82</cp:revision>
  <dcterms:created xsi:type="dcterms:W3CDTF">2013-11-17T21:15:22Z</dcterms:created>
  <dcterms:modified xsi:type="dcterms:W3CDTF">2016-05-13T13:38:13Z</dcterms:modified>
</cp:coreProperties>
</file>